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0" r:id="rId3"/>
    <p:sldId id="257" r:id="rId4"/>
    <p:sldId id="268" r:id="rId5"/>
    <p:sldId id="272" r:id="rId6"/>
    <p:sldId id="271" r:id="rId7"/>
    <p:sldId id="259" r:id="rId8"/>
    <p:sldId id="274" r:id="rId9"/>
    <p:sldId id="275" r:id="rId10"/>
    <p:sldId id="260" r:id="rId11"/>
    <p:sldId id="261" r:id="rId12"/>
    <p:sldId id="262" r:id="rId13"/>
    <p:sldId id="269" r:id="rId14"/>
    <p:sldId id="263" r:id="rId15"/>
    <p:sldId id="264" r:id="rId16"/>
    <p:sldId id="266" r:id="rId17"/>
    <p:sldId id="265" r:id="rId18"/>
    <p:sldId id="26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83199" autoAdjust="0"/>
  </p:normalViewPr>
  <p:slideViewPr>
    <p:cSldViewPr snapToGrid="0">
      <p:cViewPr varScale="1">
        <p:scale>
          <a:sx n="91" d="100"/>
          <a:sy n="91" d="100"/>
        </p:scale>
        <p:origin x="114" y="132"/>
      </p:cViewPr>
      <p:guideLst>
        <p:guide orient="horz" pos="211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292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F9F88-4E5B-47A0-97B6-7B852779A123}" type="datetimeFigureOut">
              <a:rPr lang="en-US" smtClean="0"/>
              <a:t>11/16/2014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6EFC3-3ED8-4FFC-87CA-69CBD4D03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6638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027351-9A36-41A2-82C4-CDB776BF7817}" type="datetimeFigureOut">
              <a:rPr lang="en-US" smtClean="0"/>
              <a:t>11/16/2014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0791A-F2C9-4215-A9AD-91AC59D246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358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28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Joined </a:t>
            </a:r>
            <a:r>
              <a:rPr lang="en-US" dirty="0" err="1" smtClean="0"/>
              <a:t>sdg</a:t>
            </a:r>
            <a:r>
              <a:rPr lang="en-US" dirty="0" smtClean="0"/>
              <a:t> in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july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Currently at Patterson – chance to convert them to </a:t>
            </a:r>
            <a:r>
              <a:rPr lang="en-US" baseline="0" dirty="0" err="1" smtClean="0"/>
              <a:t>servicestack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67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53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C# Model-driven development, </a:t>
            </a:r>
          </a:p>
          <a:p>
            <a:pPr lvl="1"/>
            <a:r>
              <a:rPr lang="en-US" dirty="0" smtClean="0"/>
              <a:t>Define Web Service API using YOUR strong-typed DTOs</a:t>
            </a:r>
          </a:p>
          <a:p>
            <a:pPr lvl="1"/>
            <a:r>
              <a:rPr lang="en-US" dirty="0" smtClean="0"/>
              <a:t>No Code-gen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151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ServiceStack.Text</a:t>
            </a:r>
            <a:r>
              <a:rPr lang="en-US" dirty="0" smtClean="0"/>
              <a:t> is 3.6x faster </a:t>
            </a:r>
            <a:r>
              <a:rPr lang="en-US" dirty="0" err="1" smtClean="0"/>
              <a:t>DataContractJsonSerializer</a:t>
            </a: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Several benchmarks exist. There are quite a few newer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serializers</a:t>
            </a:r>
            <a:r>
              <a:rPr lang="en-US" baseline="0" dirty="0" smtClean="0"/>
              <a:t> faster now on mono, but </a:t>
            </a:r>
            <a:r>
              <a:rPr lang="en-US" baseline="0" dirty="0" err="1" smtClean="0"/>
              <a:t>ss</a:t>
            </a:r>
            <a:r>
              <a:rPr lang="en-US" baseline="0" dirty="0" smtClean="0"/>
              <a:t> beats </a:t>
            </a:r>
            <a:r>
              <a:rPr lang="en-US" baseline="0" dirty="0" err="1" smtClean="0"/>
              <a:t>datacontractseralizer</a:t>
            </a:r>
            <a:r>
              <a:rPr lang="en-US" baseline="0" dirty="0" smtClean="0"/>
              <a:t> for 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Uses </a:t>
            </a:r>
            <a:r>
              <a:rPr lang="en-US" baseline="0" dirty="0" err="1" smtClean="0"/>
              <a:t>DataContractSerializer</a:t>
            </a:r>
            <a:r>
              <a:rPr lang="en-US" baseline="0" dirty="0" smtClean="0"/>
              <a:t> built in .NET for XML serialization (use attributes)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592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 smtClean="0"/>
              <a:t>Callable via REST, RPC POX/J or SOAP endpoints</a:t>
            </a:r>
          </a:p>
          <a:p>
            <a:pPr lvl="1"/>
            <a:r>
              <a:rPr lang="en-US" dirty="0" smtClean="0"/>
              <a:t>Callable on any format (XML, JSON, SOAP, JSV, CSV, HTML)</a:t>
            </a:r>
          </a:p>
          <a:p>
            <a:pPr lvl="1"/>
            <a:r>
              <a:rPr lang="en-US" dirty="0" smtClean="0"/>
              <a:t>Can process HTTP File Upload multipart/form-data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 GET </a:t>
            </a:r>
            <a:r>
              <a:rPr lang="en-US" dirty="0" err="1" smtClean="0"/>
              <a:t>QueryString</a:t>
            </a:r>
            <a:r>
              <a:rPr lang="en-US" dirty="0" smtClean="0"/>
              <a:t>,  HTTP POST DTO Content-Type (i.e. XML, JSON, </a:t>
            </a:r>
            <a:r>
              <a:rPr lang="en-US" dirty="0" err="1" smtClean="0"/>
              <a:t>etc</a:t>
            </a:r>
            <a:r>
              <a:rPr lang="en-US" dirty="0" smtClean="0"/>
              <a:t>), HTTP FORM POST x-www-form-</a:t>
            </a:r>
            <a:r>
              <a:rPr lang="en-US" dirty="0" err="1" smtClean="0"/>
              <a:t>urlencoded</a:t>
            </a:r>
            <a:r>
              <a:rPr lang="en-US" dirty="0" smtClean="0"/>
              <a:t>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540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POCO</a:t>
            </a:r>
            <a:r>
              <a:rPr lang="en-US" baseline="0" dirty="0" smtClean="0"/>
              <a:t> with route information in, response POCO 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30791A-F2C9-4215-A9AD-91AC59D246F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56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9704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954555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790236-8D85-4A79-B578-3444989E55FA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540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1B011-5604-4EA9-962E-C005F5F2D4C0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604153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FEBDD-17E4-46FD-A416-DB6ED86F7856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62011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725970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65D17-BFF8-4352-B156-07A010A55AD7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855698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BD85-06A6-423C-9CC3-73B213271E29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855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38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608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5A3B23-3BA1-4313-8EB2-DC64F108B2E1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8596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3041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56D095-ACB4-4AFB-BFA1-330F0538711F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3476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436BD-6633-42DD-9B69-E06A5FD5EEE6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1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3D499-FE67-4B5D-BD87-2296FA2D587E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72486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9041C-40BB-4529-8CF0-4BF346E3F004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76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BAF5-F3BA-4E96-95E9-9DF5940F24C6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919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F964A-0283-45DB-9658-FE22D320EC4C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15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769454"/>
            <a:ext cx="9905999" cy="40217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65D17-BFF8-4352-B156-07A010A55AD7}" type="datetime1">
              <a:rPr lang="en-US" smtClean="0"/>
              <a:t>11/16/2014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8" name="Picture 47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068" y="5802621"/>
            <a:ext cx="845608" cy="84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1270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aul.thompson@solutiondesign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ServiceStack.Net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 introduction</a:t>
            </a:r>
            <a:br>
              <a:rPr lang="en-US" dirty="0" smtClean="0"/>
            </a:br>
            <a:r>
              <a:rPr lang="en-US" sz="1500" dirty="0" err="1" smtClean="0"/>
              <a:t>sdg</a:t>
            </a:r>
            <a:r>
              <a:rPr lang="en-US" sz="1500" dirty="0" smtClean="0"/>
              <a:t> COP demo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0168" y="2212496"/>
            <a:ext cx="3219450" cy="52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39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Fast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/>
              <a:t>Built on raw </a:t>
            </a:r>
            <a:r>
              <a:rPr lang="en-US" dirty="0" err="1" smtClean="0"/>
              <a:t>IHttpHandlers</a:t>
            </a:r>
            <a:endParaRPr lang="en-US" dirty="0" smtClean="0"/>
          </a:p>
          <a:p>
            <a:r>
              <a:rPr lang="en-US" dirty="0" smtClean="0"/>
              <a:t>No runtime reflection or regular expressions</a:t>
            </a:r>
          </a:p>
          <a:p>
            <a:r>
              <a:rPr lang="en-US" dirty="0" smtClean="0"/>
              <a:t>Built-in super fast IOC Container</a:t>
            </a:r>
          </a:p>
          <a:p>
            <a:r>
              <a:rPr lang="en-US" dirty="0" smtClean="0"/>
              <a:t>Fastest JSON, JSV </a:t>
            </a:r>
            <a:r>
              <a:rPr lang="en-US" dirty="0" err="1" smtClean="0"/>
              <a:t>serializers</a:t>
            </a:r>
            <a:r>
              <a:rPr lang="en-US" dirty="0" smtClean="0"/>
              <a:t> </a:t>
            </a:r>
            <a:r>
              <a:rPr lang="en-US" dirty="0" smtClean="0"/>
              <a:t>for .NET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8962145" cy="365125"/>
          </a:xfrm>
        </p:spPr>
        <p:txBody>
          <a:bodyPr/>
          <a:lstStyle/>
          <a:p>
            <a:r>
              <a:rPr lang="en-US" sz="1000" dirty="0" smtClean="0"/>
              <a:t>Source:  https://docs.google.com/presentation/d/16ey0MrpHOSz5N5sjctAliOgYWO3ZYeJe070fLZlPdrE/present#slide=id.i0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73070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7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>
            <a:normAutofit/>
          </a:bodyPr>
          <a:lstStyle/>
          <a:p>
            <a:r>
              <a:rPr lang="en-US" dirty="0" smtClean="0">
                <a:sym typeface="Arial"/>
              </a:rPr>
              <a:t>Influenced by Martin Fowlers Data Transfer Object Pattern</a:t>
            </a:r>
            <a:endParaRPr lang="en-US" dirty="0" smtClean="0"/>
          </a:p>
          <a:p>
            <a:r>
              <a:rPr lang="en-US" dirty="0" smtClean="0"/>
              <a:t>Encourage batch-full, re-usable web services</a:t>
            </a:r>
          </a:p>
          <a:p>
            <a:pPr lvl="1"/>
            <a:r>
              <a:rPr lang="en-US" dirty="0" smtClean="0"/>
              <a:t>Discourage chatty, client-specific APIs</a:t>
            </a:r>
          </a:p>
          <a:p>
            <a:r>
              <a:rPr lang="en-US" dirty="0" smtClean="0"/>
              <a:t>Importance of a Coarse-grained, well-defined API</a:t>
            </a:r>
          </a:p>
          <a:p>
            <a:r>
              <a:rPr lang="en-US" dirty="0" smtClean="0"/>
              <a:t>Resilient </a:t>
            </a:r>
            <a:r>
              <a:rPr lang="en-US" dirty="0" err="1" smtClean="0"/>
              <a:t>serializers</a:t>
            </a:r>
            <a:r>
              <a:rPr lang="en-US" dirty="0" smtClean="0"/>
              <a:t> with better versioning support</a:t>
            </a:r>
          </a:p>
          <a:p>
            <a:r>
              <a:rPr lang="en-US" dirty="0" smtClean="0"/>
              <a:t>Decoupling of message from operation and endpoint</a:t>
            </a:r>
          </a:p>
          <a:p>
            <a:r>
              <a:rPr lang="en-US" dirty="0" smtClean="0"/>
              <a:t>Clean separation of DTO from implementation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9262677" cy="365125"/>
          </a:xfrm>
        </p:spPr>
        <p:txBody>
          <a:bodyPr/>
          <a:lstStyle/>
          <a:p>
            <a:r>
              <a:rPr lang="en-US" sz="1000" dirty="0" smtClean="0"/>
              <a:t>Source:  https://docs.google.com/presentation/d/16ey0MrpHOSz5N5sjctAliOgYWO3ZYeJe070fLZlPdrE/present#slide=id.i0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52273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C# and HTTP as DRY as possible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 Service using only C# POCO types</a:t>
            </a:r>
          </a:p>
          <a:p>
            <a:r>
              <a:rPr lang="en-US" dirty="0" smtClean="0"/>
              <a:t>Same service with no </a:t>
            </a:r>
            <a:r>
              <a:rPr lang="en-US" dirty="0" err="1" smtClean="0"/>
              <a:t>config</a:t>
            </a:r>
            <a:r>
              <a:rPr lang="en-US" dirty="0" smtClean="0"/>
              <a:t> or code-gen</a:t>
            </a:r>
          </a:p>
          <a:p>
            <a:r>
              <a:rPr lang="en-US" dirty="0" smtClean="0"/>
              <a:t>Strong-typed Request DTO</a:t>
            </a:r>
          </a:p>
          <a:p>
            <a:r>
              <a:rPr lang="en-US" dirty="0" smtClean="0"/>
              <a:t>Can return anything</a:t>
            </a:r>
          </a:p>
          <a:p>
            <a:pPr lvl="1"/>
            <a:r>
              <a:rPr lang="en-US" dirty="0" smtClean="0"/>
              <a:t>Any DTO object -&gt; serialized to Response Content-Type</a:t>
            </a:r>
          </a:p>
          <a:p>
            <a:pPr lvl="1"/>
            <a:r>
              <a:rPr lang="en-US" dirty="0" err="1" smtClean="0"/>
              <a:t>HttpResult</a:t>
            </a:r>
            <a:r>
              <a:rPr lang="en-US" dirty="0" smtClean="0"/>
              <a:t>, </a:t>
            </a:r>
            <a:r>
              <a:rPr lang="en-US" dirty="0" err="1" smtClean="0"/>
              <a:t>HttpError</a:t>
            </a:r>
            <a:r>
              <a:rPr lang="en-US" dirty="0" smtClean="0"/>
              <a:t> for Customized HTTP response</a:t>
            </a:r>
          </a:p>
          <a:p>
            <a:pPr lvl="1"/>
            <a:r>
              <a:rPr lang="en-US" dirty="0" smtClean="0"/>
              <a:t>String,  Stream, </a:t>
            </a:r>
            <a:r>
              <a:rPr lang="en-US" dirty="0" err="1" smtClean="0"/>
              <a:t>IStreamWriter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9289522" cy="365125"/>
          </a:xfrm>
        </p:spPr>
        <p:txBody>
          <a:bodyPr/>
          <a:lstStyle/>
          <a:p>
            <a:r>
              <a:rPr lang="en-US" sz="1000" dirty="0" smtClean="0"/>
              <a:t>Source:  https://docs.google.com/presentation/d/16ey0MrpHOSz5N5sjctAliOgYWO3ZYeJe070fLZlPdrE/present#slide=id.i0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1037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POCO Based messaging</a:t>
            </a:r>
          </a:p>
          <a:p>
            <a:r>
              <a:rPr lang="en-US" dirty="0" smtClean="0"/>
              <a:t>Request/Response or Message Queuing</a:t>
            </a:r>
          </a:p>
          <a:p>
            <a:r>
              <a:rPr lang="en-US" dirty="0" smtClean="0"/>
              <a:t>Built on top of Raw ASP.NET 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dirty="0" err="1" smtClean="0"/>
              <a:t>IHttpHandler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6239309" cy="365125"/>
          </a:xfrm>
        </p:spPr>
        <p:txBody>
          <a:bodyPr/>
          <a:lstStyle/>
          <a:p>
            <a:r>
              <a:rPr lang="en-US" smtClean="0"/>
              <a:t>Source:  https://servicestack.net/features</a:t>
            </a:r>
            <a:endParaRPr lang="en-US" dirty="0"/>
          </a:p>
        </p:txBody>
      </p:sp>
      <p:pic>
        <p:nvPicPr>
          <p:cNvPr id="1028" name="Picture 4" descr="ServiceStack Logical Architecture Vie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0952"/>
            <a:ext cx="5392644" cy="622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386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“No” </a:t>
            </a:r>
            <a:r>
              <a:rPr lang="en-US" dirty="0" err="1" smtClean="0"/>
              <a:t>Config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>
              <a:alpha val="60000"/>
            </a:schemeClr>
          </a:solidFill>
        </p:spPr>
        <p:txBody>
          <a:bodyPr/>
          <a:lstStyle/>
          <a:p>
            <a:r>
              <a:rPr lang="en-US" dirty="0" smtClean="0"/>
              <a:t>Very little </a:t>
            </a:r>
            <a:r>
              <a:rPr lang="en-US" dirty="0" err="1" smtClean="0"/>
              <a:t>web.config</a:t>
            </a:r>
            <a:r>
              <a:rPr lang="en-US" dirty="0" smtClean="0"/>
              <a:t> work required with acceptable defaults</a:t>
            </a:r>
          </a:p>
          <a:p>
            <a:pPr lvl="1"/>
            <a:r>
              <a:rPr lang="en-US" dirty="0" smtClean="0"/>
              <a:t>Connection strings</a:t>
            </a:r>
          </a:p>
          <a:p>
            <a:pPr lvl="1"/>
            <a:r>
              <a:rPr lang="en-US" dirty="0" smtClean="0"/>
              <a:t>Http handler declaration</a:t>
            </a:r>
          </a:p>
          <a:p>
            <a:pPr lvl="1"/>
            <a:r>
              <a:rPr lang="en-US" dirty="0" smtClean="0"/>
              <a:t>Additional 3rd party library configuration</a:t>
            </a:r>
          </a:p>
          <a:p>
            <a:pPr lvl="1"/>
            <a:r>
              <a:rPr lang="en-US" dirty="0" smtClean="0"/>
              <a:t>Routes are all handled by POCO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4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Smart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Serializes C# Exceptions into your Response DTO</a:t>
            </a:r>
          </a:p>
          <a:p>
            <a:r>
              <a:rPr lang="en-US" dirty="0" smtClean="0"/>
              <a:t>Auto-generated web services metadata </a:t>
            </a:r>
            <a:r>
              <a:rPr lang="en-US" dirty="0" err="1" smtClean="0"/>
              <a:t>api</a:t>
            </a:r>
            <a:r>
              <a:rPr lang="en-US" dirty="0" smtClean="0"/>
              <a:t> page</a:t>
            </a:r>
          </a:p>
          <a:p>
            <a:pPr lvl="1"/>
            <a:r>
              <a:rPr lang="en-US" dirty="0" smtClean="0"/>
              <a:t>Links to XSDs and WSDLs</a:t>
            </a:r>
          </a:p>
          <a:p>
            <a:r>
              <a:rPr lang="en-US" dirty="0" smtClean="0"/>
              <a:t>Auto HTML5 JSON Report format</a:t>
            </a:r>
          </a:p>
          <a:p>
            <a:pPr lvl="1"/>
            <a:r>
              <a:rPr lang="en-US" dirty="0" smtClean="0"/>
              <a:t>Quickly visualize web service data</a:t>
            </a:r>
          </a:p>
          <a:p>
            <a:pPr lvl="1"/>
            <a:r>
              <a:rPr lang="en-US" dirty="0" smtClean="0"/>
              <a:t>Generates a self-contained snapshot of web service data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79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6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Cross platform - Run in .NET and MONO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Supports both ASP.NET and </a:t>
            </a:r>
            <a:r>
              <a:rPr lang="en-US" dirty="0" err="1" smtClean="0"/>
              <a:t>HttpListener</a:t>
            </a:r>
            <a:r>
              <a:rPr lang="en-US" dirty="0" smtClean="0"/>
              <a:t> hosts:</a:t>
            </a:r>
          </a:p>
          <a:p>
            <a:r>
              <a:rPr lang="en-US" dirty="0" smtClean="0"/>
              <a:t>Runs on Windows with .NET 3.5, 4.0, 4.5</a:t>
            </a:r>
          </a:p>
          <a:p>
            <a:pPr lvl="1"/>
            <a:r>
              <a:rPr lang="en-US" dirty="0" smtClean="0"/>
              <a:t>IIS 6/7/8+ (uses </a:t>
            </a:r>
            <a:r>
              <a:rPr lang="en-US" dirty="0" err="1" smtClean="0"/>
              <a:t>IHttpHandler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Console App or Windows GUI</a:t>
            </a:r>
          </a:p>
          <a:p>
            <a:pPr lvl="1"/>
            <a:r>
              <a:rPr lang="en-US" dirty="0" smtClean="0"/>
              <a:t>Windows Service</a:t>
            </a:r>
          </a:p>
          <a:p>
            <a:r>
              <a:rPr lang="en-US" dirty="0" smtClean="0"/>
              <a:t> Linux/OSX with MONO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72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3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2"/>
            <a:ext cx="9906001" cy="742974"/>
          </a:xfrm>
        </p:spPr>
        <p:txBody>
          <a:bodyPr/>
          <a:lstStyle/>
          <a:p>
            <a:pPr algn="ctr"/>
            <a:r>
              <a:rPr lang="en-US" dirty="0" smtClean="0"/>
              <a:t>Paul Thompson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41364" y="2877017"/>
            <a:ext cx="9904505" cy="218563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Consultant, SDG</a:t>
            </a:r>
          </a:p>
          <a:p>
            <a:pPr algn="ctr"/>
            <a:r>
              <a:rPr lang="en-US" dirty="0" smtClean="0"/>
              <a:t>@</a:t>
            </a:r>
            <a:r>
              <a:rPr lang="en-US" dirty="0" err="1" smtClean="0"/>
              <a:t>paladincoder</a:t>
            </a:r>
            <a:endParaRPr lang="en-US" dirty="0" smtClean="0"/>
          </a:p>
          <a:p>
            <a:pPr algn="ctr"/>
            <a:r>
              <a:rPr lang="en-US" dirty="0" smtClean="0">
                <a:hlinkClick r:id="rId3"/>
              </a:rPr>
              <a:t>paul.thompson@solutiondesign.com</a:t>
            </a:r>
            <a:endParaRPr lang="en-US" dirty="0" smtClean="0"/>
          </a:p>
          <a:p>
            <a:pPr algn="ctr"/>
            <a:r>
              <a:rPr lang="en-US" dirty="0" smtClean="0"/>
              <a:t>http://www.solutiondesign.com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4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ServiceStack.Net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 Web Service Framework</a:t>
            </a:r>
          </a:p>
          <a:p>
            <a:r>
              <a:rPr lang="en-US" dirty="0" smtClean="0"/>
              <a:t>.NET and MONO</a:t>
            </a:r>
          </a:p>
          <a:p>
            <a:r>
              <a:rPr lang="en-US" dirty="0" smtClean="0"/>
              <a:t>Web Services done right, REST services done easy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737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err="1" smtClean="0"/>
              <a:t>Servicestack</a:t>
            </a:r>
            <a:r>
              <a:rPr lang="en-US" dirty="0" smtClean="0"/>
              <a:t>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1641977"/>
          </a:xfrm>
        </p:spPr>
        <p:txBody>
          <a:bodyPr>
            <a:normAutofit/>
          </a:bodyPr>
          <a:lstStyle/>
          <a:p>
            <a:r>
              <a:rPr lang="en-US" dirty="0" smtClean="0"/>
              <a:t>Invented by </a:t>
            </a:r>
            <a:r>
              <a:rPr lang="en-US" dirty="0" err="1" smtClean="0"/>
              <a:t>Demis</a:t>
            </a:r>
            <a:r>
              <a:rPr lang="en-US" dirty="0" smtClean="0"/>
              <a:t> </a:t>
            </a:r>
            <a:r>
              <a:rPr lang="en-US" dirty="0" err="1" smtClean="0"/>
              <a:t>Bellot</a:t>
            </a:r>
            <a:r>
              <a:rPr lang="en-US" dirty="0" smtClean="0"/>
              <a:t>, </a:t>
            </a:r>
            <a:br>
              <a:rPr lang="en-US" dirty="0" smtClean="0"/>
            </a:br>
            <a:r>
              <a:rPr lang="en-US" dirty="0" smtClean="0"/>
              <a:t>Started as open source, </a:t>
            </a:r>
          </a:p>
          <a:p>
            <a:r>
              <a:rPr lang="en-US" dirty="0" smtClean="0"/>
              <a:t>#2 </a:t>
            </a:r>
            <a:r>
              <a:rPr lang="en-US" dirty="0" err="1" smtClean="0"/>
              <a:t>github</a:t>
            </a:r>
            <a:r>
              <a:rPr lang="en-US" dirty="0" smtClean="0"/>
              <a:t> project in 2013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4642" y="3882171"/>
            <a:ext cx="9059539" cy="24577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992" y="609600"/>
            <a:ext cx="4458322" cy="2467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63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66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smtClean="0"/>
              <a:t>Design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Simple and Fast</a:t>
            </a:r>
          </a:p>
          <a:p>
            <a:r>
              <a:rPr lang="en-US" dirty="0" smtClean="0"/>
              <a:t>Model-driven</a:t>
            </a:r>
          </a:p>
          <a:p>
            <a:pPr lvl="1"/>
            <a:r>
              <a:rPr lang="en-US" dirty="0" smtClean="0"/>
              <a:t>Write once, support for all XML, JSON, SOAP...</a:t>
            </a:r>
          </a:p>
          <a:p>
            <a:r>
              <a:rPr lang="en-US" dirty="0" smtClean="0"/>
              <a:t>No XML </a:t>
            </a:r>
            <a:r>
              <a:rPr lang="en-US" dirty="0" err="1" smtClean="0"/>
              <a:t>Config</a:t>
            </a:r>
            <a:r>
              <a:rPr lang="en-US" dirty="0" smtClean="0"/>
              <a:t>, No </a:t>
            </a:r>
            <a:r>
              <a:rPr lang="en-US" dirty="0" smtClean="0"/>
              <a:t>Code-gen required</a:t>
            </a:r>
            <a:endParaRPr lang="en-US" dirty="0" smtClean="0"/>
          </a:p>
          <a:p>
            <a:r>
              <a:rPr lang="en-US" dirty="0" smtClean="0"/>
              <a:t>First class cross-platform support for OSS/Linux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2" y="5883275"/>
            <a:ext cx="9496851" cy="365125"/>
          </a:xfrm>
        </p:spPr>
        <p:txBody>
          <a:bodyPr/>
          <a:lstStyle/>
          <a:p>
            <a:r>
              <a:rPr lang="en-US" dirty="0" smtClean="0"/>
              <a:t>Source:  https://docs.google.com/presentation/d/16ey0MrpHOSz5N5sjctAliOgYWO3ZYeJe070fLZlPdrE/present#slide=id.i0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95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C# Model-driven </a:t>
            </a:r>
            <a:r>
              <a:rPr lang="en-US" dirty="0" smtClean="0"/>
              <a:t>development</a:t>
            </a:r>
            <a:r>
              <a:rPr lang="en-US" dirty="0" smtClean="0"/>
              <a:t> </a:t>
            </a:r>
          </a:p>
          <a:p>
            <a:r>
              <a:rPr lang="en-US" dirty="0" smtClean="0"/>
              <a:t>No Artificial layers or constructs</a:t>
            </a:r>
          </a:p>
          <a:p>
            <a:pPr lvl="1"/>
            <a:r>
              <a:rPr lang="en-US" dirty="0" smtClean="0"/>
              <a:t>Complete </a:t>
            </a:r>
            <a:r>
              <a:rPr lang="en-US" dirty="0" smtClean="0"/>
              <a:t>control over HTTP Headers and serialized output</a:t>
            </a:r>
          </a:p>
          <a:p>
            <a:r>
              <a:rPr lang="en-US" dirty="0" smtClean="0"/>
              <a:t>Endpoint ignorant</a:t>
            </a:r>
          </a:p>
          <a:p>
            <a:pPr lvl="1"/>
            <a:r>
              <a:rPr lang="en-US" dirty="0" smtClean="0"/>
              <a:t>C# only, code to interfaces and types not specific formats or endpoints</a:t>
            </a:r>
          </a:p>
          <a:p>
            <a:r>
              <a:rPr lang="en-US" dirty="0" smtClean="0"/>
              <a:t>Same </a:t>
            </a:r>
            <a:r>
              <a:rPr lang="en-US" dirty="0" smtClean="0"/>
              <a:t>DTO used in strong-typed client </a:t>
            </a:r>
            <a:r>
              <a:rPr lang="en-US" dirty="0" smtClean="0"/>
              <a:t>API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1" y="5883275"/>
            <a:ext cx="9530306" cy="365125"/>
          </a:xfrm>
        </p:spPr>
        <p:txBody>
          <a:bodyPr/>
          <a:lstStyle/>
          <a:p>
            <a:r>
              <a:rPr lang="en-US" sz="1000" dirty="0" smtClean="0"/>
              <a:t>Source:  https://docs.google.com/presentation/d/16ey0MrpHOSz5N5sjctAliOgYWO3ZYeJe070fLZlPdrE/present#slide=id.i0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4855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2599509"/>
            <a:ext cx="8791575" cy="910454"/>
          </a:xfrm>
          <a:noFill/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noFill/>
        </p:spPr>
        <p:txBody>
          <a:bodyPr/>
          <a:lstStyle/>
          <a:p>
            <a:r>
              <a:rPr lang="en-US" dirty="0" smtClean="0"/>
              <a:t>You had me at hello (World)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55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021368"/>
          </a:xfrm>
        </p:spPr>
        <p:txBody>
          <a:bodyPr/>
          <a:lstStyle/>
          <a:p>
            <a:r>
              <a:rPr lang="en-US" dirty="0" smtClean="0"/>
              <a:t>Simple on the Client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 client can call any web service at any endpoint</a:t>
            </a:r>
          </a:p>
          <a:p>
            <a:pPr lvl="1"/>
            <a:r>
              <a:rPr lang="en-US" dirty="0"/>
              <a:t>XML, JSON, JSV and </a:t>
            </a:r>
            <a:r>
              <a:rPr lang="en-US" dirty="0" smtClean="0"/>
              <a:t>Soap11/Soap12</a:t>
            </a:r>
          </a:p>
          <a:p>
            <a:r>
              <a:rPr lang="en-US" dirty="0" smtClean="0"/>
              <a:t>Sync </a:t>
            </a:r>
            <a:r>
              <a:rPr lang="en-US" dirty="0"/>
              <a:t>and </a:t>
            </a:r>
            <a:r>
              <a:rPr lang="en-US" dirty="0" err="1"/>
              <a:t>Async</a:t>
            </a:r>
            <a:r>
              <a:rPr lang="en-US" dirty="0"/>
              <a:t> client support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1141410" y="5883275"/>
            <a:ext cx="8538617" cy="365125"/>
          </a:xfrm>
        </p:spPr>
        <p:txBody>
          <a:bodyPr/>
          <a:lstStyle/>
          <a:p>
            <a:r>
              <a:rPr lang="en-US" sz="1000" dirty="0" smtClean="0"/>
              <a:t>Source:  https://docs.google.com/presentation/d/16ey0MrpHOSz5N5sjctAliOgYWO3ZYeJe070fLZlPdrE/present#slide=id.i0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791574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717</TotalTime>
  <Words>390</Words>
  <Application>Microsoft Office PowerPoint</Application>
  <PresentationFormat>Widescreen</PresentationFormat>
  <Paragraphs>112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Trebuchet MS</vt:lpstr>
      <vt:lpstr>Tw Cen MT</vt:lpstr>
      <vt:lpstr>Circuit</vt:lpstr>
      <vt:lpstr>ServiceStack.Net</vt:lpstr>
      <vt:lpstr>Paul Thompson</vt:lpstr>
      <vt:lpstr>What is ServiceStack.Net?</vt:lpstr>
      <vt:lpstr>Servicestack History</vt:lpstr>
      <vt:lpstr>PowerPoint Presentation</vt:lpstr>
      <vt:lpstr>Design Goals</vt:lpstr>
      <vt:lpstr>Simple On the Server</vt:lpstr>
      <vt:lpstr>Demo</vt:lpstr>
      <vt:lpstr>Simple on the Client </vt:lpstr>
      <vt:lpstr>Fast</vt:lpstr>
      <vt:lpstr>Best Practices</vt:lpstr>
      <vt:lpstr>C# and HTTP as DRY as possible</vt:lpstr>
      <vt:lpstr>Architecture</vt:lpstr>
      <vt:lpstr>“No” Config</vt:lpstr>
      <vt:lpstr>Smart</vt:lpstr>
      <vt:lpstr>DEMO</vt:lpstr>
      <vt:lpstr>Cross platform - Run in .NET and MONO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ServiceStack.Net</dc:title>
  <dc:creator>Paul Thompson</dc:creator>
  <cp:lastModifiedBy>Paul Thompson</cp:lastModifiedBy>
  <cp:revision>31</cp:revision>
  <dcterms:created xsi:type="dcterms:W3CDTF">2014-08-28T20:08:10Z</dcterms:created>
  <dcterms:modified xsi:type="dcterms:W3CDTF">2014-11-17T06:26:15Z</dcterms:modified>
</cp:coreProperties>
</file>

<file path=docProps/thumbnail.jpeg>
</file>